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256" r:id="rId2"/>
    <p:sldId id="257" r:id="rId3"/>
    <p:sldId id="468" r:id="rId4"/>
    <p:sldId id="423" r:id="rId5"/>
    <p:sldId id="427" r:id="rId6"/>
    <p:sldId id="426" r:id="rId7"/>
    <p:sldId id="428" r:id="rId8"/>
    <p:sldId id="429" r:id="rId9"/>
    <p:sldId id="424" r:id="rId10"/>
    <p:sldId id="430" r:id="rId11"/>
    <p:sldId id="431" r:id="rId12"/>
    <p:sldId id="425" r:id="rId13"/>
    <p:sldId id="432" r:id="rId14"/>
    <p:sldId id="399" r:id="rId15"/>
    <p:sldId id="400" r:id="rId16"/>
    <p:sldId id="404" r:id="rId17"/>
    <p:sldId id="406" r:id="rId18"/>
    <p:sldId id="401" r:id="rId19"/>
    <p:sldId id="405" r:id="rId20"/>
    <p:sldId id="407" r:id="rId21"/>
    <p:sldId id="408" r:id="rId22"/>
    <p:sldId id="313" r:id="rId23"/>
    <p:sldId id="331" r:id="rId24"/>
    <p:sldId id="332" r:id="rId25"/>
    <p:sldId id="333" r:id="rId26"/>
    <p:sldId id="334" r:id="rId27"/>
    <p:sldId id="335" r:id="rId28"/>
    <p:sldId id="411" r:id="rId29"/>
    <p:sldId id="412" r:id="rId30"/>
    <p:sldId id="413" r:id="rId31"/>
    <p:sldId id="414" r:id="rId32"/>
    <p:sldId id="415" r:id="rId33"/>
    <p:sldId id="416" r:id="rId34"/>
    <p:sldId id="417" r:id="rId35"/>
    <p:sldId id="420" r:id="rId36"/>
    <p:sldId id="287" r:id="rId37"/>
    <p:sldId id="273" r:id="rId38"/>
    <p:sldId id="338" r:id="rId39"/>
    <p:sldId id="340" r:id="rId40"/>
    <p:sldId id="361" r:id="rId41"/>
    <p:sldId id="394" r:id="rId42"/>
    <p:sldId id="421" r:id="rId43"/>
    <p:sldId id="422" r:id="rId44"/>
    <p:sldId id="274" r:id="rId45"/>
    <p:sldId id="275" r:id="rId46"/>
    <p:sldId id="284" r:id="rId47"/>
    <p:sldId id="285"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246" autoAdjust="0"/>
    <p:restoredTop sz="78907" autoAdjust="0"/>
  </p:normalViewPr>
  <p:slideViewPr>
    <p:cSldViewPr snapToGrid="0" snapToObjects="1">
      <p:cViewPr varScale="1">
        <p:scale>
          <a:sx n="72" d="100"/>
          <a:sy n="72" d="100"/>
        </p:scale>
        <p:origin x="224" y="1360"/>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7/20/22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مرقس ١٠: ٤٦ - ٥٢    لوقا ١٨: ٣٥ - ٤٣</a:t>
            </a:r>
          </a:p>
          <a:p>
            <a:pPr algn="r"/>
            <a:endParaRPr lang="ar-LB" dirty="0"/>
          </a:p>
          <a:p>
            <a:pPr algn="r"/>
            <a:r>
              <a:rPr lang="ar-LB" b="1" dirty="0"/>
              <a:t>الفكرة الرئيسية: </a:t>
            </a:r>
            <a:r>
              <a:rPr lang="ar-LB" dirty="0"/>
              <a:t>أن يدرك الولد أن ليسوع القدرة على الشّفاء، ويشعر بالإمتنان له، فيما يستمرّ بالصلاة في جميع ظروف حياته.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بارتيماوس رجل اعمى، يجلس للتّسوّل بالقرب من بوابات مدينة أريحا. بسبب عماه، لم يتمكّن من التمتّع برؤية ما خلقه الله من زهور ملوّنة، وأشجار مثمرة، ولا حتّى وجوه أولئك الذين يحبّونه.</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2158955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شُعور بارتيماوس</a:t>
            </a:r>
          </a:p>
          <a:p>
            <a:pPr algn="r"/>
            <a:r>
              <a:rPr lang="ar-LB" dirty="0"/>
              <a:t>كان يرغب بارتيماوس أن يرى، ولكنه لم يجد أيَّ أمل أو رجاء لتحقيق ذلك. وقد سمع عن يسوع أنَّه من الجليل وأنَّه يشفي جميع المرضى مهما كان مرضهم، وأنَّه استطاع أن يجعل العُرج يمشون والصُّمَ يسمعون والعُميَ يُبصرون. وربما تمنّى أن يأتي يسوع إلى مدينته أريحا. </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633737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صُراخ بارتيماوس</a:t>
            </a:r>
          </a:p>
          <a:p>
            <a:pPr algn="r"/>
            <a:r>
              <a:rPr lang="ar-LB" dirty="0"/>
              <a:t>وفي يوم من الأيام سمع بارتيماوس أصواتًا عن بُعد، وكأنَّها أصوات حشدٍ كبيرٍ من الناس. فسأل أحد المارّة: “ماذا يحدُث؟” فأجابهُ الرجل: “إنَّه يسوع الناصريُّ، وهو يزور مدينتنا، إنَّه قادم</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1082532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”إذ ذاك بدأ يصرخ بكلّ قوَّته وبأعلى صوته: “يا يسوع الناصري ابن داود ساعدني” فراح الجمع ينتهره لكي يسكت، ولكنه لم يسمع لهم، بل استمرّ يصرخ بأعلى صوته قائلاً: “يا ابن داود، ارحمني!”</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41</a:t>
            </a:fld>
            <a:endParaRPr lang="en-LB"/>
          </a:p>
        </p:txBody>
      </p:sp>
    </p:spTree>
    <p:extLst>
      <p:ext uri="{BB962C8B-B14F-4D97-AF65-F5344CB8AC3E}">
        <p14:creationId xmlns:p14="http://schemas.microsoft.com/office/powerpoint/2010/main" val="4259690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شفاء بارتيماوس</a:t>
            </a:r>
          </a:p>
          <a:p>
            <a:pPr algn="r"/>
            <a:r>
              <a:rPr lang="ar-LB" dirty="0"/>
              <a:t>سمع يسوع صوت بارتيماوس، فوقف وطلب من الجمع أن يحضروه إليه لكي يراه. </a:t>
            </a:r>
          </a:p>
          <a:p>
            <a:pPr algn="r"/>
            <a:r>
              <a:rPr lang="ar-LB" dirty="0"/>
              <a:t>فقال بعض الرجال لبارتيماوس: “ثق، قم، هوذا يناديك.” وعندما أتى الأعمى إلى يسوع، سأله : “ماذا تريد أن أفعل بك؟” فقال له أن أبصر.</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42</a:t>
            </a:fld>
            <a:endParaRPr lang="en-LB"/>
          </a:p>
        </p:txBody>
      </p:sp>
    </p:spTree>
    <p:extLst>
      <p:ext uri="{BB962C8B-B14F-4D97-AF65-F5344CB8AC3E}">
        <p14:creationId xmlns:p14="http://schemas.microsoft.com/office/powerpoint/2010/main" val="124022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أجابه يسوع: “اذهب، إيمانك قد شفاكَ.” وفي الحال انفتحت عينيّ بارتيماوس وتمّكن من رؤية أشعة الشمس والأشجار والناس من حوله! والأجمل أنَّه رأى وجه يسوع المُحّب. فتبع بارتيماوس يسوع، ممجّداً إيّاه ومخبراً بما فعله له.</a:t>
            </a:r>
          </a:p>
          <a:p>
            <a:pPr algn="r"/>
            <a:endParaRPr lang="ar-LB" dirty="0"/>
          </a:p>
          <a:p>
            <a:pPr algn="r"/>
            <a:r>
              <a:rPr lang="ar-LB" b="1" dirty="0"/>
              <a:t>النهاية</a:t>
            </a:r>
          </a:p>
          <a:p>
            <a:pPr algn="r"/>
            <a:r>
              <a:rPr lang="ar-LB" dirty="0"/>
              <a:t>استطاع بارتيماوس أن يُبصر بسبب إيمانه وقرّر أن يتبع يسوع. ماذا عنك؟ دعونا نحني رؤوسنا للصلاة. ما هو الشيء الذي تُريد أن تُبصره جيِّدًا؟ يمكن أن يكون حقيقة معيَّنة، أو أمرًا تُفكِّر فيه. وهل تُعطي المجد ليسوع في حياتك؟ كم تشكره في كلِّ حين على النِعم الموجودة في حياتك؟ في صلاة قصيرة اليوم، أريد منك أن تشكر الرب على شيء أعطاك إيّاه الله، ثمَّ اطلب منه شيئًا واحدًا أنت بحاجة إليه. (دع الأولاد يصلَّون، الواحد تلو الآخر صلاة قصيرة، واختم أنت بصلاة شكر من أجلهم).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43</a:t>
            </a:fld>
            <a:endParaRPr lang="en-LB"/>
          </a:p>
        </p:txBody>
      </p:sp>
    </p:spTree>
    <p:extLst>
      <p:ext uri="{BB962C8B-B14F-4D97-AF65-F5344CB8AC3E}">
        <p14:creationId xmlns:p14="http://schemas.microsoft.com/office/powerpoint/2010/main" val="3280730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ادعني في يوم الضيق: </a:t>
            </a:r>
            <a:r>
              <a:rPr lang="ar-LB" dirty="0"/>
              <a:t>أي  أُصرخ إلى الرّب وصلِّ له المشاكل والصعوبات التي قد نمرُّ</a:t>
            </a:r>
          </a:p>
          <a:p>
            <a:pPr marL="0" algn="r" defTabSz="914400" rtl="1" eaLnBrk="1" latinLnBrk="0" hangingPunct="1"/>
            <a:r>
              <a:rPr lang="ar-LB" dirty="0"/>
              <a:t>بها في حياتك اليوميَّة، مثل مرض يُصيب أحدًا من أهلك، أو خوف من امتحان في المدرسة. من المهم جدّاً أن نلجأ إلى الرب بإيمان واثقين به وأنّه يسمعنا ويستجيب.</a:t>
            </a:r>
          </a:p>
          <a:p>
            <a:pPr marL="0" algn="r" defTabSz="914400" rtl="1" eaLnBrk="1" latinLnBrk="0" hangingPunct="1"/>
            <a:endParaRPr lang="ar-LB" dirty="0"/>
          </a:p>
          <a:p>
            <a:pPr marL="0" algn="r" defTabSz="914400" rtl="1" eaLnBrk="1" latinLnBrk="0" hangingPunct="1"/>
            <a:r>
              <a:rPr lang="ar-LB" b="1" u="sng" dirty="0"/>
              <a:t>أنقُذك فتُمجِّدني: </a:t>
            </a:r>
            <a:r>
              <a:rPr lang="ar-LB" dirty="0"/>
              <a:t>عندما يُنقذنا الرب من الصعوبات، علينا تلقائيًّا أن نشكره ونسبِّحه.</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44</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a:t>
            </a:r>
            <a:r>
              <a:rPr lang="ar-LB" sz="1200" b="1" kern="1200" dirty="0">
                <a:solidFill>
                  <a:schemeClr val="tx1"/>
                </a:solidFill>
                <a:effectLst/>
                <a:latin typeface="+mn-lt"/>
                <a:ea typeface="+mn-ea"/>
                <a:cs typeface="+mn-cs"/>
              </a:rPr>
              <a:t>المواد: </a:t>
            </a:r>
            <a:r>
              <a:rPr lang="ar-LB" sz="1200" kern="1200" dirty="0">
                <a:solidFill>
                  <a:schemeClr val="tx1"/>
                </a:solidFill>
                <a:effectLst/>
                <a:latin typeface="+mn-lt"/>
                <a:ea typeface="+mn-ea"/>
                <a:cs typeface="+mn-cs"/>
              </a:rPr>
              <a:t>كرتون (عدد ١) – ورق مربَّع - لاصق.</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اكتب على الورق المربع كلمة من كلمات الآية وعبارة “جرِّب مرَّة أخرى”.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الصق الأوراق التي تحتوي على الكلمات بشكلٍ عشوائيٍّ على الكرتون بحيث تكون الكلمات مخبّئة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اختر أحد الأولاد.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الولد سحب 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عند سحب كلمة من كلمات الآية يُكمل سحب غيرها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عند سحب عبارة  “ جرب مرة أخرى “ يخسر.</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في كل مرة على المعلم أن يعاود ترتيب الكلمات بشكل عشوائي.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الولد الذي يفتح كل كلمات الاية يربح وعليه أن يقولها بصوت واضح ومسموع.</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45</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إبريق ماء، كوب ماء كبير وطويل، “بيتادين أو أيودين”، ماء الجافيل.</a:t>
            </a:r>
          </a:p>
          <a:p>
            <a:pPr algn="r"/>
            <a:endParaRPr lang="ar-LB" dirty="0"/>
          </a:p>
          <a:p>
            <a:pPr algn="r"/>
            <a:r>
              <a:rPr lang="ar-LB" b="1" dirty="0"/>
              <a:t>اشرح وطبّق</a:t>
            </a:r>
          </a:p>
          <a:p>
            <a:pPr marL="171450" indent="-171450" algn="r" rtl="1">
              <a:buFont typeface="Arial" panose="020B0604020202020204" pitchFamily="34" charset="0"/>
              <a:buChar char="•"/>
            </a:pPr>
            <a:r>
              <a:rPr lang="ar-LB" dirty="0"/>
              <a:t>املأ نصف الكوب الطويل بالماء، واملأ الإبريق أيضًا.</a:t>
            </a:r>
          </a:p>
          <a:p>
            <a:pPr marL="171450" indent="-171450" algn="r" rtl="1">
              <a:buFont typeface="Arial" panose="020B0604020202020204" pitchFamily="34" charset="0"/>
              <a:buChar char="•"/>
            </a:pPr>
            <a:r>
              <a:rPr lang="ar-LB" dirty="0"/>
              <a:t>ضع بعضًا من الأيودين في الماء لكي تظهر سوداء دلالةً على الخطيَّة.</a:t>
            </a:r>
          </a:p>
          <a:p>
            <a:pPr algn="r"/>
            <a:endParaRPr lang="ar-LB" dirty="0"/>
          </a:p>
          <a:p>
            <a:pPr algn="r"/>
            <a:r>
              <a:rPr lang="ar-LB" b="1" dirty="0"/>
              <a:t>عندما خلق الله الكون، خلقه جميلاً جدًّا، وكذالك آدم وحوّاء. فكانا يعيشان بفرح بالقرب من الله، ولكن عندما كسروا وصيَّة الله بدأت الخطيّة تنتشر في العالم. والنتيجة كانت أنَّ النزاعات والحروب، والأوبئة والأمراض بدأت، وهكذا أصبحت حياتنا مليئة بالخطيَّة ونتائجها.</a:t>
            </a:r>
          </a:p>
          <a:p>
            <a:pPr algn="r"/>
            <a:endParaRPr lang="ar-LB" dirty="0"/>
          </a:p>
          <a:p>
            <a:pPr marL="171450" indent="-171450" algn="r" rtl="1">
              <a:buFont typeface="Arial" panose="020B0604020202020204" pitchFamily="34" charset="0"/>
              <a:buChar char="•"/>
            </a:pPr>
            <a:r>
              <a:rPr lang="ar-LB" dirty="0"/>
              <a:t>افرغ الماء الملوَّث بالإبريق الذي يحتوي على الماء الصافي.</a:t>
            </a:r>
          </a:p>
          <a:p>
            <a:pPr algn="r"/>
            <a:endParaRPr lang="ar-LB" dirty="0"/>
          </a:p>
          <a:p>
            <a:pPr algn="r"/>
            <a:r>
              <a:rPr lang="ar-LB" b="1" dirty="0"/>
              <a:t>بارتيماوس كان يؤمن بأنَّ يسوع لديه القدرة والسلطان على الشفاء. وبالتالي بدأ يصرخ على الرغم من أنَّ الناس حاولوا إسكاته. ونحن أيضًا يجب أن يكون لدينا الإيمان والثقة بأنَّ يسوع سيخلِّصنا من الخطيَّة.</a:t>
            </a:r>
          </a:p>
          <a:p>
            <a:pPr algn="r"/>
            <a:endParaRPr lang="ar-LB" b="1" dirty="0"/>
          </a:p>
          <a:p>
            <a:pPr marR="0" algn="r" rtl="1"/>
            <a:r>
              <a:rPr lang="ar-LB" b="0" dirty="0"/>
              <a:t>اسكب </a:t>
            </a:r>
            <a:r>
              <a:rPr lang="ar-LB" b="0"/>
              <a:t>ماء </a:t>
            </a:r>
            <a:r>
              <a:rPr lang="ar-LB" sz="2000" b="0" baseline="0"/>
              <a:t>الجافيل</a:t>
            </a:r>
            <a:r>
              <a:rPr lang="en-US" sz="2000" b="0" i="0" u="none" strike="noStrike" baseline="0">
                <a:solidFill>
                  <a:srgbClr val="8145B4"/>
                </a:solidFill>
                <a:latin typeface="Arial" panose="020B0604020202020204" pitchFamily="34" charset="0"/>
              </a:rPr>
              <a:t> </a:t>
            </a:r>
            <a:r>
              <a:rPr lang="en-US" sz="2000" b="0" i="0" u="none" strike="noStrike" baseline="0" dirty="0">
                <a:solidFill>
                  <a:srgbClr val="8145B4"/>
                </a:solidFill>
                <a:latin typeface="Arial" panose="020B0604020202020204" pitchFamily="34" charset="0"/>
              </a:rPr>
              <a:t>(</a:t>
            </a:r>
            <a:r>
              <a:rPr lang="en-US" sz="2000" b="0" i="0" u="none" strike="noStrike" baseline="0" dirty="0" err="1">
                <a:solidFill>
                  <a:srgbClr val="8145B4"/>
                </a:solidFill>
                <a:latin typeface="Arial" panose="020B0604020202020204" pitchFamily="34" charset="0"/>
              </a:rPr>
              <a:t>eau</a:t>
            </a:r>
            <a:r>
              <a:rPr lang="en-US" sz="2000" b="0" i="0" u="none" strike="noStrike" baseline="0" dirty="0">
                <a:solidFill>
                  <a:srgbClr val="8145B4"/>
                </a:solidFill>
                <a:latin typeface="Arial" panose="020B0604020202020204" pitchFamily="34" charset="0"/>
              </a:rPr>
              <a:t> de </a:t>
            </a:r>
            <a:r>
              <a:rPr lang="en-US" sz="2000" b="0" i="0" u="none" strike="noStrike" baseline="0" dirty="0" err="1">
                <a:solidFill>
                  <a:srgbClr val="8145B4"/>
                </a:solidFill>
                <a:latin typeface="Arial" panose="020B0604020202020204" pitchFamily="34" charset="0"/>
              </a:rPr>
              <a:t>javel</a:t>
            </a:r>
            <a:r>
              <a:rPr lang="en-US" sz="2000" b="0" i="0" u="none" strike="noStrike" baseline="0" dirty="0">
                <a:solidFill>
                  <a:srgbClr val="8145B4"/>
                </a:solidFill>
                <a:latin typeface="Arial" panose="020B0604020202020204" pitchFamily="34" charset="0"/>
              </a:rPr>
              <a:t>) </a:t>
            </a:r>
            <a:r>
              <a:rPr lang="ar-YE" sz="2000" b="0" i="0" u="none" strike="noStrike" baseline="0" dirty="0">
                <a:solidFill>
                  <a:srgbClr val="8145B4"/>
                </a:solidFill>
                <a:latin typeface="Arial" panose="020B0604020202020204" pitchFamily="34" charset="0"/>
              </a:rPr>
              <a:t>فوق ماء البيتادين</a:t>
            </a:r>
          </a:p>
          <a:p>
            <a:pPr algn="r"/>
            <a:endParaRPr lang="ar-LB" b="1" dirty="0"/>
          </a:p>
          <a:p>
            <a:pPr marL="171450" indent="-171450" algn="r" rtl="1">
              <a:buFont typeface="Arial" panose="020B0604020202020204" pitchFamily="34" charset="0"/>
              <a:buChar char="•"/>
            </a:pPr>
            <a:r>
              <a:rPr lang="ar-LB" dirty="0"/>
              <a:t>وهكذا يصير عندما نلجأ إلى الله بإيمان. يحرِّرنا الله من الخطيَّة ويعطينا حياة أبديّة معه. فهل ستختار اليوم أن تعترف بخطيَّتك وتتبع يسوع؟ دعونا نصلي.</a:t>
            </a:r>
          </a:p>
          <a:p>
            <a:pPr algn="r"/>
            <a:endParaRPr lang="ar-LB" dirty="0"/>
          </a:p>
          <a:p>
            <a:pPr algn="r"/>
            <a:r>
              <a:rPr lang="ar-LB" b="1" dirty="0"/>
              <a:t>يا يسوع أنا أشكرك لأنك تُحبني. ألتجئ إليك الآن كيما تغسلني من خطيئتي وتعطيني حياة جديدة. أنا أؤمن وأثق بك أنَّك ستطهّرني من كلّ خطيَّة كما جعلت بارتيماوس يرى. أشكرك على هذا النهار الجميل الذي تعلّمنا فيه عنك، باسم يسوع أصلي. آمين.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46</a:t>
            </a:fld>
            <a:endParaRPr lang="en-LB"/>
          </a:p>
        </p:txBody>
      </p:sp>
    </p:spTree>
    <p:extLst>
      <p:ext uri="{BB962C8B-B14F-4D97-AF65-F5344CB8AC3E}">
        <p14:creationId xmlns:p14="http://schemas.microsoft.com/office/powerpoint/2010/main" val="3863022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أنا مسرور/ة جدًّا لرؤيتكُم اليوم. اسأل الأولاد: كيف كان أُسبوعكم؟ (اسمع الإجابات). دعونا نتذكَّر سويّاً ما تعلّمناه الأسبوع الماضي، من يرغب مشاركتنا؟ (اسمع الإجابات). اليوم، سنكتشف قدرة يسوع المدهشة على فعل أمور جديدة وعظيمة جدًّا في حياتنا. سنتحدَّث عن شخصيَّة مميَّزة في الكتاب المقدَّس، قام يسوع بتغيير مجرى حياتها. هل أنتم مستعدّون؟ دعونا نبدأ برنامجنا بالصلاة. اسأل الأولاد: من يرغب بالصّلاة؟ (شجِّع الأولاد على الصلاة، واختر أحد الذين أبدوا رغبتهم بذلك).</a:t>
            </a:r>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يسوع هو الله</a:t>
            </a:r>
          </a:p>
          <a:p>
            <a:pPr marL="0" algn="ctr" defTabSz="914400" rtl="1" eaLnBrk="1" latinLnBrk="0" hangingPunct="1"/>
            <a:r>
              <a:rPr lang="ar-LB" dirty="0"/>
              <a:t>الله الوحيد</a:t>
            </a:r>
          </a:p>
          <a:p>
            <a:pPr marL="0" algn="ctr" defTabSz="914400" rtl="1" eaLnBrk="1" latinLnBrk="0" hangingPunct="1"/>
            <a:r>
              <a:rPr lang="ar-LB" dirty="0"/>
              <a:t>هيدا شي أكيد</a:t>
            </a:r>
          </a:p>
          <a:p>
            <a:pPr marL="0" algn="ctr" defTabSz="914400" rtl="1" eaLnBrk="1" latinLnBrk="0" hangingPunct="1"/>
            <a:r>
              <a:rPr lang="ar-LB" dirty="0"/>
              <a:t>يسوع هو الملك</a:t>
            </a:r>
          </a:p>
          <a:p>
            <a:pPr marL="0" algn="ctr" defTabSz="914400" rtl="1" eaLnBrk="1" latinLnBrk="0" hangingPunct="1"/>
            <a:r>
              <a:rPr lang="ar-LB" dirty="0"/>
              <a:t>الملك الوحيد</a:t>
            </a:r>
          </a:p>
          <a:p>
            <a:pPr marL="0" algn="ctr" defTabSz="914400" rtl="1" eaLnBrk="1" latinLnBrk="0" hangingPunct="1"/>
            <a:r>
              <a:rPr lang="ar-LB" dirty="0"/>
              <a:t>أنا أكيد</a:t>
            </a:r>
          </a:p>
          <a:p>
            <a:pPr marL="0" algn="ctr" defTabSz="914400" rtl="1" eaLnBrk="1" latinLnBrk="0" hangingPunct="1"/>
            <a:r>
              <a:rPr lang="ar-LB" dirty="0"/>
              <a:t>تعا وشوف سلطان الله</a:t>
            </a:r>
          </a:p>
          <a:p>
            <a:pPr marL="0" algn="ctr" defTabSz="914400" rtl="1" eaLnBrk="1" latinLnBrk="0" hangingPunct="1"/>
            <a:r>
              <a:rPr lang="ar-LB" dirty="0"/>
              <a:t>بيقدر يشفي الأمراض كلّلا</a:t>
            </a:r>
          </a:p>
          <a:p>
            <a:pPr marL="0" algn="ctr" defTabSz="914400" rtl="1" eaLnBrk="1" latinLnBrk="0" hangingPunct="1"/>
            <a:r>
              <a:rPr lang="ar-LB" dirty="0"/>
              <a:t>تعا وشوف الله بيشفيك</a:t>
            </a:r>
          </a:p>
          <a:p>
            <a:pPr marL="0" algn="ctr" defTabSz="914400" rtl="1" eaLnBrk="1" latinLnBrk="0" hangingPunct="1"/>
            <a:r>
              <a:rPr lang="ar-LB" dirty="0"/>
              <a:t>هو عايش فيني وفيك</a:t>
            </a:r>
          </a:p>
          <a:p>
            <a:pPr marL="0" algn="ctr" defTabSz="914400" rtl="1" eaLnBrk="1" latinLnBrk="0" hangingPunct="1"/>
            <a:r>
              <a:rPr lang="ar-LB" dirty="0"/>
              <a:t>أكيد هو بيسمع صوتك</a:t>
            </a:r>
          </a:p>
          <a:p>
            <a:pPr marL="0" algn="ctr" defTabSz="914400" rtl="1" eaLnBrk="1" latinLnBrk="0" hangingPunct="1"/>
            <a:r>
              <a:rPr lang="ar-LB" dirty="0"/>
              <a:t>جرِّب مرَّة طلوب منُّو</a:t>
            </a:r>
          </a:p>
          <a:p>
            <a:pPr marL="0" algn="ctr" defTabSz="914400" rtl="1" eaLnBrk="1" latinLnBrk="0" hangingPunct="1"/>
            <a:r>
              <a:rPr lang="ar-LB" dirty="0"/>
              <a:t>هوِّ دايماً موجود جنبك</a:t>
            </a:r>
          </a:p>
          <a:p>
            <a:pPr marL="0" algn="ctr" defTabSz="914400" rtl="1" eaLnBrk="1" latinLnBrk="0" hangingPunct="1"/>
            <a:r>
              <a:rPr lang="ar-LB" dirty="0"/>
              <a:t>هو عايش ودايماً حدَّك</a:t>
            </a:r>
          </a:p>
          <a:p>
            <a:pPr marL="0" algn="ctr" defTabSz="914400" rtl="1" eaLnBrk="1" latinLnBrk="0" hangingPunct="1"/>
            <a:r>
              <a:rPr lang="ar-LB" dirty="0"/>
              <a:t>أنا بدّي أطلب منَّك</a:t>
            </a:r>
          </a:p>
          <a:p>
            <a:pPr marL="0" algn="ctr" defTabSz="914400" rtl="1" eaLnBrk="1" latinLnBrk="0" hangingPunct="1"/>
            <a:r>
              <a:rPr lang="ar-LB" dirty="0"/>
              <a:t>تسمع صلاتي من عندك</a:t>
            </a:r>
          </a:p>
          <a:p>
            <a:pPr marL="0" algn="ctr" defTabSz="914400" rtl="1" eaLnBrk="1" latinLnBrk="0" hangingPunct="1"/>
            <a:r>
              <a:rPr lang="ar-LB" dirty="0"/>
              <a:t>تسامحني يا يسوع</a:t>
            </a:r>
          </a:p>
          <a:p>
            <a:pPr marL="0" algn="ctr" defTabSz="914400" rtl="1" eaLnBrk="1" latinLnBrk="0" hangingPunct="1"/>
            <a:r>
              <a:rPr lang="ar-LB" dirty="0"/>
              <a:t>من كل قلبي أنا بوثق فيك</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1234602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يسوع بحب كل الناس             يسوع بيحبك</a:t>
            </a:r>
          </a:p>
          <a:p>
            <a:pPr marL="0" algn="ctr" defTabSz="914400" rtl="1" eaLnBrk="1" latinLnBrk="0" hangingPunct="1"/>
            <a:r>
              <a:rPr lang="ar-LB" dirty="0"/>
              <a:t>يسوع بحب كل الناس            هوي حدك</a:t>
            </a:r>
          </a:p>
          <a:p>
            <a:pPr marL="0" algn="ctr" defTabSz="914400" rtl="1" eaLnBrk="1" latinLnBrk="0" hangingPunct="1"/>
            <a:r>
              <a:rPr lang="ar-LB" dirty="0"/>
              <a:t>  يسوع بحب كل الناس            مش لوحدك</a:t>
            </a:r>
          </a:p>
          <a:p>
            <a:pPr marL="0" algn="ctr" defTabSz="914400" rtl="1" eaLnBrk="1" latinLnBrk="0" hangingPunct="1"/>
            <a:r>
              <a:rPr lang="ar-LB" dirty="0"/>
              <a:t>يسوع حدك على طول</a:t>
            </a:r>
          </a:p>
          <a:p>
            <a:pPr marL="0" algn="ctr" defTabSz="914400" rtl="1" eaLnBrk="1" latinLnBrk="0" hangingPunct="1"/>
            <a:r>
              <a:rPr lang="ar-LB" dirty="0"/>
              <a:t>يسوع خلقني                       بيحبني</a:t>
            </a:r>
          </a:p>
          <a:p>
            <a:pPr marL="0" algn="ctr" defTabSz="914400" rtl="1" eaLnBrk="1" latinLnBrk="0" hangingPunct="1"/>
            <a:r>
              <a:rPr lang="ar-LB" dirty="0"/>
              <a:t>يسوع خلقك                        بحبك</a:t>
            </a:r>
          </a:p>
          <a:p>
            <a:pPr marL="0" algn="ctr" defTabSz="914400" rtl="1" eaLnBrk="1" latinLnBrk="0" hangingPunct="1"/>
            <a:r>
              <a:rPr lang="ar-LB" dirty="0"/>
              <a:t>يسوع خلقنا كلنا                    بحبنا</a:t>
            </a:r>
          </a:p>
          <a:p>
            <a:pPr marL="0" algn="ctr" defTabSz="914400" rtl="1" eaLnBrk="1" latinLnBrk="0" hangingPunct="1"/>
            <a:r>
              <a:rPr lang="ar-LB" dirty="0"/>
              <a:t>يسوع بحبنا على طول </a:t>
            </a:r>
          </a:p>
          <a:p>
            <a:pPr marL="0" algn="ctr" defTabSz="914400" rtl="1" eaLnBrk="1" latinLnBrk="0" hangingPunct="1"/>
            <a:endParaRPr lang="ar-LB" dirty="0"/>
          </a:p>
          <a:p>
            <a:pPr marL="0" algn="ctr" defTabSz="914400" rtl="1" eaLnBrk="1" latinLnBrk="0" hangingPunct="1"/>
            <a:r>
              <a:rPr lang="ar-LB" dirty="0"/>
              <a:t>يسوع بحب كل الناس             يسوع بحبك</a:t>
            </a:r>
          </a:p>
          <a:p>
            <a:pPr marL="0" algn="ctr" defTabSz="914400" rtl="1" eaLnBrk="1" latinLnBrk="0" hangingPunct="1"/>
            <a:r>
              <a:rPr lang="ar-LB" dirty="0"/>
              <a:t>يسوع بحب كل الناس            هوي حدك</a:t>
            </a:r>
          </a:p>
          <a:p>
            <a:pPr marL="0" algn="ctr" defTabSz="914400" rtl="1" eaLnBrk="1" latinLnBrk="0" hangingPunct="1"/>
            <a:r>
              <a:rPr lang="ar-LB" dirty="0"/>
              <a:t>يسوع بحب كل الناس            مش لوحدك</a:t>
            </a:r>
          </a:p>
          <a:p>
            <a:pPr marL="0" algn="ctr" defTabSz="914400" rtl="1" eaLnBrk="1" latinLnBrk="0" hangingPunct="1"/>
            <a:r>
              <a:rPr lang="ar-LB" dirty="0"/>
              <a:t>يسوع حدك على طول</a:t>
            </a:r>
          </a:p>
          <a:p>
            <a:pPr marL="0" algn="ctr" defTabSz="914400" rtl="1" eaLnBrk="1" latinLnBrk="0" hangingPunct="1"/>
            <a:r>
              <a:rPr lang="ar-LB" dirty="0"/>
              <a:t> </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14</a:t>
            </a:fld>
            <a:endParaRPr lang="en-LB"/>
          </a:p>
        </p:txBody>
      </p:sp>
    </p:spTree>
    <p:extLst>
      <p:ext uri="{BB962C8B-B14F-4D97-AF65-F5344CB8AC3E}">
        <p14:creationId xmlns:p14="http://schemas.microsoft.com/office/powerpoint/2010/main" val="847846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(اتّكل على ربّك من كل قلبك صلِّ بيسمع صلاتك لأنه بيحبك)٢</a:t>
            </a:r>
          </a:p>
          <a:p>
            <a:pPr algn="ctr"/>
            <a:endParaRPr lang="ar-LB" dirty="0"/>
          </a:p>
          <a:p>
            <a:pPr algn="ctr"/>
            <a:r>
              <a:rPr lang="ar-LB" dirty="0"/>
              <a:t> - ١ -</a:t>
            </a:r>
          </a:p>
          <a:p>
            <a:pPr algn="ctr"/>
            <a:r>
              <a:rPr lang="ar-LB" dirty="0"/>
              <a:t>(لما بتكون متضايق    و تحس انو كتير خايف     بتعرف الله حدّك   وهو كل شي شايف)٢ </a:t>
            </a:r>
          </a:p>
          <a:p>
            <a:pPr algn="ctr"/>
            <a:r>
              <a:rPr lang="ar-LB" dirty="0"/>
              <a:t>(اتذكر انه مكتوب    إنك أنت محبوب )٢   دايماً ضل متذكر       وقووووول</a:t>
            </a:r>
          </a:p>
          <a:p>
            <a:pPr algn="ctr"/>
            <a:r>
              <a:rPr lang="ar-LB" dirty="0"/>
              <a:t> - ٢ -</a:t>
            </a:r>
          </a:p>
          <a:p>
            <a:pPr algn="ctr"/>
            <a:r>
              <a:rPr lang="ar-LB" dirty="0"/>
              <a:t>(لما بتكون متضايق   وحس اني كتير خايف  بعرف الله حدّي هو كل شي شايف)٢</a:t>
            </a:r>
          </a:p>
          <a:p>
            <a:pPr algn="ctr"/>
            <a:r>
              <a:rPr lang="ar-LB" dirty="0"/>
              <a:t>(بعرف أنه مكتوب   انّي أنا محبوب)٢</a:t>
            </a:r>
          </a:p>
          <a:p>
            <a:pPr algn="ctr"/>
            <a:r>
              <a:rPr lang="ar-LB" dirty="0"/>
              <a:t>رح دايماً ضل متذكّر ورح قووووول</a:t>
            </a:r>
          </a:p>
          <a:p>
            <a:pPr algn="ctr"/>
            <a:endParaRPr lang="ar-LB" dirty="0"/>
          </a:p>
          <a:p>
            <a:pPr algn="ctr"/>
            <a:r>
              <a:rPr lang="ar-LB" dirty="0"/>
              <a:t>باتكل على ربي من كل قلبي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2099546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a:t>
            </a:r>
          </a:p>
          <a:p>
            <a:pPr algn="ctr"/>
            <a:r>
              <a:rPr lang="ar-LB" dirty="0"/>
              <a:t>إلهي كبيرقويٌّ قديرٌ</a:t>
            </a:r>
          </a:p>
          <a:p>
            <a:pPr algn="ctr"/>
            <a:r>
              <a:rPr lang="ar-LB" dirty="0"/>
              <a:t>لا شيءَ يَسْتَحيلُ عَليْه</a:t>
            </a:r>
          </a:p>
          <a:p>
            <a:pPr algn="ctr"/>
            <a:r>
              <a:rPr lang="ar-LB" dirty="0"/>
              <a:t> </a:t>
            </a:r>
          </a:p>
          <a:p>
            <a:pPr algn="ctr"/>
            <a:r>
              <a:rPr lang="ar-LB" dirty="0"/>
              <a:t>فله الجبال وله البحار</a:t>
            </a:r>
          </a:p>
          <a:p>
            <a:pPr algn="ctr"/>
            <a:r>
              <a:rPr lang="ar-LB" dirty="0"/>
              <a:t>والسّموات صنعُ يديه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3197354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a:t>
            </a: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قماش لتغطية العيون، قلم، لوح.</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اختر أحد الأولاد واعصِب عينيه بقطعة القماش.</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أعطه قلمًا واهمِس في أُذنه اسم شيء ما.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اطلب منه رسم ذلك الشيء الذي قد همست به على اللوح.</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الأولاد أن يخمّنوا ما هو الشيء الذي رسمه صديقهم وهو مغمَّض العينين.</a:t>
            </a:r>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3579919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 المواد المطلوبة: </a:t>
            </a:r>
            <a:r>
              <a:rPr lang="ar-LB" dirty="0"/>
              <a:t>مناديل لربط العيون.</a:t>
            </a:r>
          </a:p>
          <a:p>
            <a:pPr marL="0" algn="r" defTabSz="914400" rtl="1" eaLnBrk="1" latinLnBrk="0" hangingPunct="1"/>
            <a:endParaRPr lang="ar-LB" dirty="0"/>
          </a:p>
          <a:p>
            <a:pPr marL="171450" indent="-171450" algn="r" defTabSz="914400" rtl="1" eaLnBrk="1" latinLnBrk="0" hangingPunct="1">
              <a:buFont typeface="Arial" panose="020B0604020202020204" pitchFamily="34" charset="0"/>
              <a:buChar char="•"/>
            </a:pPr>
            <a:r>
              <a:rPr lang="ar-LB" dirty="0"/>
              <a:t>اختَر ولدين (أ) و(ب). وليقف كلّ منهما باتّجاه مختلف عن الآخر. </a:t>
            </a:r>
          </a:p>
          <a:p>
            <a:pPr marL="171450" indent="-171450" algn="r" defTabSz="914400" rtl="1" eaLnBrk="1" latinLnBrk="0" hangingPunct="1">
              <a:buFont typeface="Arial" panose="020B0604020202020204" pitchFamily="34" charset="0"/>
              <a:buChar char="•"/>
            </a:pPr>
            <a:r>
              <a:rPr lang="ar-LB" dirty="0"/>
              <a:t>اعصب عيني الولد (أ)، وليقف في وسط الولدين (أ) و(ب) بقيّة الأولاد.</a:t>
            </a:r>
          </a:p>
          <a:p>
            <a:pPr marL="171450" indent="-171450" algn="r" defTabSz="914400" rtl="1" eaLnBrk="1" latinLnBrk="0" hangingPunct="1">
              <a:buFont typeface="Arial" panose="020B0604020202020204" pitchFamily="34" charset="0"/>
              <a:buChar char="•"/>
            </a:pPr>
            <a:r>
              <a:rPr lang="ar-LB" dirty="0"/>
              <a:t>قل للولد (أ) كلمة معيَّنة بشرط ألّا يعلنها إلّا عند بدء اللعبة. وهنا على الولد (ب) أن يسمع هذه الكلمة التي سيقولها الولد (أ). </a:t>
            </a:r>
          </a:p>
          <a:p>
            <a:pPr marL="171450" indent="-171450" algn="r" defTabSz="914400" rtl="1" eaLnBrk="1" latinLnBrk="0" hangingPunct="1">
              <a:buFont typeface="Arial" panose="020B0604020202020204" pitchFamily="34" charset="0"/>
              <a:buChar char="•"/>
            </a:pPr>
            <a:r>
              <a:rPr lang="ar-LB" dirty="0"/>
              <a:t>تبدأ اللعبة عندما تطلب من الأولاد الذين يقفون في الوسط الصراخ بأعلى أصواتهم. </a:t>
            </a:r>
          </a:p>
          <a:p>
            <a:pPr marL="171450" indent="-171450" algn="r" defTabSz="914400" rtl="1" eaLnBrk="1" latinLnBrk="0" hangingPunct="1">
              <a:buFont typeface="Arial" panose="020B0604020202020204" pitchFamily="34" charset="0"/>
              <a:buChar char="•"/>
            </a:pPr>
            <a:r>
              <a:rPr lang="ar-LB" dirty="0"/>
              <a:t>على الولد (أ) أن يقول الكلمة التي همست بها في أذنه، وعلى الولد (ب) أن يسمعها ويخبر القائد ما هي. </a:t>
            </a:r>
          </a:p>
          <a:p>
            <a:pPr marL="171450" indent="-171450" algn="r" defTabSz="914400" rtl="1" eaLnBrk="1" latinLnBrk="0" hangingPunct="1">
              <a:buFont typeface="Arial" panose="020B0604020202020204" pitchFamily="34" charset="0"/>
              <a:buChar char="•"/>
            </a:pPr>
            <a:r>
              <a:rPr lang="ar-LB" dirty="0"/>
              <a:t>حدِّد وقتًا معينًا لِلّعبة. يمكنك أن تُكرِّر اللعبة مع وَلدين آخرين.</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dirty="0"/>
              <a:t>اسأل الولد الذي عصبت عينيه ما يلي، واسمع إجابته:</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dirty="0"/>
              <a:t>ماذا شعرت عندما كانت عينيك مربوطتَين وتحاول ايصال الكلمة لصديقك؟</a:t>
            </a:r>
          </a:p>
          <a:p>
            <a:pPr marL="0" indent="0" algn="r" defTabSz="914400" rtl="1" eaLnBrk="1" latinLnBrk="0" hangingPunct="1">
              <a:buFont typeface="Arial" panose="020B0604020202020204" pitchFamily="34" charset="0"/>
              <a:buNone/>
            </a:pPr>
            <a:r>
              <a:rPr lang="ar-LB" dirty="0"/>
              <a:t>ماذا شعرت عندما سمع صديقك صوتك؟</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مرقس ١٠: ٤٦ - ٥٢    لوقا ١٨: ٣٥ - ٤٣</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7/20/22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7/20/22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1.jpg"/></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F6A2943-AFD6-5033-9C9F-7542AF2BBEC0}"/>
              </a:ext>
            </a:extLst>
          </p:cNvPr>
          <p:cNvSpPr/>
          <p:nvPr/>
        </p:nvSpPr>
        <p:spPr>
          <a:xfrm>
            <a:off x="2005721" y="276525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٢٤</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95A1C1D5-C2FE-AE8D-D9F2-940A2C9BDBE9}"/>
              </a:ext>
            </a:extLst>
          </p:cNvPr>
          <p:cNvSpPr/>
          <p:nvPr/>
        </p:nvSpPr>
        <p:spPr>
          <a:xfrm>
            <a:off x="943711" y="3781143"/>
            <a:ext cx="5530681" cy="280076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7030A0"/>
                </a:solidFill>
                <a:latin typeface="Tahoma" panose="020B0604030504040204" pitchFamily="34" charset="0"/>
                <a:ea typeface="Tahoma" panose="020B0604030504040204" pitchFamily="34" charset="0"/>
              </a:rPr>
              <a:t>شفاء الأعمى: </a:t>
            </a:r>
          </a:p>
          <a:p>
            <a:pPr algn="ctr"/>
            <a:r>
              <a:rPr lang="ar-SA" sz="8800" b="1" dirty="0" err="1">
                <a:ln/>
                <a:solidFill>
                  <a:srgbClr val="7030A0"/>
                </a:solidFill>
                <a:latin typeface="Tahoma" panose="020B0604030504040204" pitchFamily="34" charset="0"/>
                <a:ea typeface="Tahoma" panose="020B0604030504040204" pitchFamily="34" charset="0"/>
              </a:rPr>
              <a:t>بارتيماوس</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EAA402A6-22E1-0C5C-FE0D-885EC8BE3022}"/>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6DF32E2-C4AE-83C5-B980-CD06384A883C}"/>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260BBEF-D2A3-2D34-F79A-70DCF8E198DF}"/>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B071746-BC28-A35C-ECAF-E94290A70582}"/>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3598621-91BE-ACD1-8A06-503CA284C022}"/>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8CCF20F-F970-43AF-534C-337D473C7C5F}"/>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333E187-168E-E19E-83DE-AC5601FD9B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98059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279381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3621" y="707780"/>
            <a:ext cx="10289660" cy="492436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أنا بدي أطلب منك</a:t>
            </a:r>
          </a:p>
          <a:p>
            <a:pPr algn="ctr" rtl="1">
              <a:lnSpc>
                <a:spcPct val="150000"/>
              </a:lnSpc>
            </a:pPr>
            <a:r>
              <a:rPr lang="ar-LB" sz="5400" b="1" i="0" dirty="0">
                <a:solidFill>
                  <a:srgbClr val="273582"/>
                </a:solidFill>
                <a:effectLst/>
                <a:latin typeface="Tahoma" panose="020B0604030504040204" pitchFamily="34" charset="0"/>
              </a:rPr>
              <a:t>تسمع صلاتي من عندك</a:t>
            </a:r>
          </a:p>
          <a:p>
            <a:pPr algn="ctr" rtl="1">
              <a:lnSpc>
                <a:spcPct val="150000"/>
              </a:lnSpc>
            </a:pPr>
            <a:r>
              <a:rPr lang="ar-LB" sz="5400" b="1" i="0" dirty="0">
                <a:solidFill>
                  <a:srgbClr val="273582"/>
                </a:solidFill>
                <a:effectLst/>
                <a:latin typeface="Tahoma" panose="020B0604030504040204" pitchFamily="34" charset="0"/>
              </a:rPr>
              <a:t>تسامحني يا يسوع</a:t>
            </a:r>
          </a:p>
          <a:p>
            <a:pPr algn="ctr" rtl="1">
              <a:lnSpc>
                <a:spcPct val="150000"/>
              </a:lnSpc>
            </a:pPr>
            <a:r>
              <a:rPr lang="ar-LB" sz="5400" b="1" i="0" dirty="0">
                <a:solidFill>
                  <a:srgbClr val="273582"/>
                </a:solidFill>
                <a:effectLst/>
                <a:latin typeface="Tahoma" panose="020B0604030504040204" pitchFamily="34" charset="0"/>
              </a:rPr>
              <a:t>من كل قلبي أنا بوثق فيك</a:t>
            </a:r>
            <a:r>
              <a:rPr lang="en-US" sz="5400"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5433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65179" y="770190"/>
            <a:ext cx="10289660" cy="447103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 </a:t>
            </a:r>
            <a:endParaRPr lang="en-US" sz="66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62203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65635" y="1555708"/>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يسوع بحب كل الناس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يسوع بحب كل الناس">
            <a:hlinkClick r:id="" action="ppaction://media"/>
            <a:extLst>
              <a:ext uri="{FF2B5EF4-FFF2-40B4-BE49-F238E27FC236}">
                <a16:creationId xmlns:a16="http://schemas.microsoft.com/office/drawing/2014/main" id="{80923DFB-A986-4387-BAA3-542829924F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3620475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2461912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429745" y="856357"/>
            <a:ext cx="8034483" cy="6170856"/>
          </a:xfrm>
          <a:prstGeom prst="rect">
            <a:avLst/>
          </a:prstGeom>
        </p:spPr>
        <p:txBody>
          <a:bodyPr wrap="square">
            <a:spAutoFit/>
          </a:bodyPr>
          <a:lstStyle/>
          <a:p>
            <a:pPr algn="ctr" rtl="1">
              <a:lnSpc>
                <a:spcPct val="150000"/>
              </a:lnSpc>
            </a:pPr>
            <a:r>
              <a:rPr lang="ar-LB" sz="5400" b="1" dirty="0">
                <a:solidFill>
                  <a:srgbClr val="273582"/>
                </a:solidFill>
                <a:effectLst/>
              </a:rPr>
              <a:t>يسوع خلقني بيبي		بحبني</a:t>
            </a:r>
          </a:p>
          <a:p>
            <a:pPr algn="ctr" rtl="1">
              <a:lnSpc>
                <a:spcPct val="150000"/>
              </a:lnSpc>
            </a:pPr>
            <a:r>
              <a:rPr lang="ar-LB" sz="5400" b="1" dirty="0">
                <a:solidFill>
                  <a:srgbClr val="273582"/>
                </a:solidFill>
                <a:effectLst/>
              </a:rPr>
              <a:t>يسوع خلقشك بيبي   </a:t>
            </a:r>
            <a:r>
              <a:rPr lang="ar-LB" sz="5400" b="1" dirty="0">
                <a:solidFill>
                  <a:srgbClr val="273582"/>
                </a:solidFill>
              </a:rPr>
              <a:t>     </a:t>
            </a:r>
            <a:r>
              <a:rPr lang="ar-LB" sz="5400" b="1" dirty="0">
                <a:solidFill>
                  <a:srgbClr val="273582"/>
                </a:solidFill>
                <a:effectLst/>
              </a:rPr>
              <a:t>بحبك</a:t>
            </a:r>
          </a:p>
          <a:p>
            <a:pPr algn="ctr" rtl="1">
              <a:lnSpc>
                <a:spcPct val="150000"/>
              </a:lnSpc>
            </a:pPr>
            <a:r>
              <a:rPr lang="ar-LB" sz="5400" b="1" dirty="0">
                <a:solidFill>
                  <a:srgbClr val="273582"/>
                </a:solidFill>
                <a:effectLst/>
              </a:rPr>
              <a:t>يسوع خلقنا كلنا		      بحبنا</a:t>
            </a:r>
          </a:p>
          <a:p>
            <a:pPr algn="ctr" rtl="1">
              <a:lnSpc>
                <a:spcPct val="150000"/>
              </a:lnSpc>
            </a:pPr>
            <a:r>
              <a:rPr lang="ar-LB" sz="5400" b="1" dirty="0">
                <a:solidFill>
                  <a:srgbClr val="273582"/>
                </a:solidFill>
                <a:effectLst/>
              </a:rPr>
              <a:t>يسوع بحبنا على طول</a:t>
            </a:r>
          </a:p>
          <a:p>
            <a:pPr algn="ctr" rtl="1">
              <a:lnSpc>
                <a:spcPct val="150000"/>
              </a:lnSpc>
            </a:pPr>
            <a:endParaRPr lang="ar-LB" sz="5400" b="1" dirty="0">
              <a:solidFill>
                <a:srgbClr val="273582"/>
              </a:solidFill>
              <a:effectLst/>
            </a:endParaRPr>
          </a:p>
        </p:txBody>
      </p:sp>
    </p:spTree>
    <p:extLst>
      <p:ext uri="{BB962C8B-B14F-4D97-AF65-F5344CB8AC3E}">
        <p14:creationId xmlns:p14="http://schemas.microsoft.com/office/powerpoint/2010/main" val="1026659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806536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98708" y="1028795"/>
            <a:ext cx="10194583" cy="4387420"/>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يسوع خلقني مميزّ        أنا مميزّ</a:t>
            </a:r>
          </a:p>
          <a:p>
            <a:pPr algn="ctr">
              <a:lnSpc>
                <a:spcPct val="150000"/>
              </a:lnSpc>
            </a:pPr>
            <a:r>
              <a:rPr lang="ar-LB" sz="4800" b="1" dirty="0">
                <a:solidFill>
                  <a:srgbClr val="273582"/>
                </a:solidFill>
                <a:latin typeface="Tahoma" panose="020B0604030504040204" pitchFamily="34" charset="0"/>
              </a:rPr>
              <a:t>رح ضلني علي صوتي    أنا مميزّ</a:t>
            </a:r>
          </a:p>
          <a:p>
            <a:pPr algn="ctr">
              <a:lnSpc>
                <a:spcPct val="150000"/>
              </a:lnSpc>
            </a:pPr>
            <a:r>
              <a:rPr lang="ar-LB" sz="4800" b="1" dirty="0">
                <a:solidFill>
                  <a:srgbClr val="273582"/>
                </a:solidFill>
                <a:latin typeface="Tahoma" panose="020B0604030504040204" pitchFamily="34" charset="0"/>
              </a:rPr>
              <a:t>يلا كلنا بصوت عالي      أنا مميزّ</a:t>
            </a:r>
          </a:p>
          <a:p>
            <a:pPr algn="ctr">
              <a:lnSpc>
                <a:spcPct val="150000"/>
              </a:lnSpc>
            </a:pPr>
            <a:r>
              <a:rPr lang="ar-LB" sz="4800" b="1" dirty="0">
                <a:solidFill>
                  <a:srgbClr val="273582"/>
                </a:solidFill>
                <a:latin typeface="Tahoma" panose="020B0604030504040204" pitchFamily="34" charset="0"/>
              </a:rPr>
              <a:t>يسوع بحني على طول</a:t>
            </a:r>
          </a:p>
        </p:txBody>
      </p:sp>
    </p:spTree>
    <p:extLst>
      <p:ext uri="{BB962C8B-B14F-4D97-AF65-F5344CB8AC3E}">
        <p14:creationId xmlns:p14="http://schemas.microsoft.com/office/powerpoint/2010/main" val="2006887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34815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7690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9934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349468" y="4691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0" name="Picture 9">
            <a:extLst>
              <a:ext uri="{FF2B5EF4-FFF2-40B4-BE49-F238E27FC236}">
                <a16:creationId xmlns:a16="http://schemas.microsoft.com/office/drawing/2014/main" id="{3140985F-A607-4515-9283-69BCDB62EF73}"/>
              </a:ext>
            </a:extLst>
          </p:cNvPr>
          <p:cNvPicPr>
            <a:picLocks noChangeAspect="1"/>
          </p:cNvPicPr>
          <p:nvPr/>
        </p:nvPicPr>
        <p:blipFill>
          <a:blip r:embed="rId3"/>
          <a:stretch>
            <a:fillRect/>
          </a:stretch>
        </p:blipFill>
        <p:spPr>
          <a:xfrm>
            <a:off x="388291" y="2401702"/>
            <a:ext cx="8282607" cy="3975651"/>
          </a:xfrm>
          <a:prstGeom prst="rect">
            <a:avLst/>
          </a:prstGeom>
        </p:spPr>
      </p:pic>
      <p:pic>
        <p:nvPicPr>
          <p:cNvPr id="3" name="Picture 2">
            <a:extLst>
              <a:ext uri="{FF2B5EF4-FFF2-40B4-BE49-F238E27FC236}">
                <a16:creationId xmlns:a16="http://schemas.microsoft.com/office/drawing/2014/main" id="{6AD2A14D-261B-47CE-AFDC-663D6BA4D82A}"/>
              </a:ext>
            </a:extLst>
          </p:cNvPr>
          <p:cNvPicPr>
            <a:picLocks noChangeAspect="1"/>
          </p:cNvPicPr>
          <p:nvPr/>
        </p:nvPicPr>
        <p:blipFill>
          <a:blip r:embed="rId4"/>
          <a:stretch>
            <a:fillRect/>
          </a:stretch>
        </p:blipFill>
        <p:spPr>
          <a:xfrm>
            <a:off x="7690806" y="1058409"/>
            <a:ext cx="4300100" cy="5489490"/>
          </a:xfrm>
          <a:prstGeom prst="rect">
            <a:avLst/>
          </a:prstGeom>
        </p:spPr>
      </p:pic>
      <p:pic>
        <p:nvPicPr>
          <p:cNvPr id="5" name="Picture 4">
            <a:extLst>
              <a:ext uri="{FF2B5EF4-FFF2-40B4-BE49-F238E27FC236}">
                <a16:creationId xmlns:a16="http://schemas.microsoft.com/office/drawing/2014/main" id="{7F264EE4-0D0E-5813-60A1-F50C99D8C1D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62378" y="0"/>
            <a:ext cx="2829622" cy="2088261"/>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7472" y="789646"/>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رح زقف زقفي بالعالي         أنا مميزّ</a:t>
            </a:r>
          </a:p>
          <a:p>
            <a:pPr algn="ctr" rtl="1">
              <a:lnSpc>
                <a:spcPct val="150000"/>
              </a:lnSpc>
            </a:pPr>
            <a:r>
              <a:rPr lang="ar-LB" sz="5400" b="1" i="0" dirty="0">
                <a:solidFill>
                  <a:srgbClr val="273582"/>
                </a:solidFill>
                <a:effectLst/>
                <a:latin typeface="Tahoma" panose="020B0604030504040204" pitchFamily="34" charset="0"/>
              </a:rPr>
              <a:t>رح زقف زقفي بالواطي        أنا مميزّ </a:t>
            </a:r>
          </a:p>
          <a:p>
            <a:pPr algn="ctr" rtl="1">
              <a:lnSpc>
                <a:spcPct val="150000"/>
              </a:lnSpc>
            </a:pPr>
            <a:r>
              <a:rPr lang="ar-LB" sz="5400" b="1" i="0" dirty="0">
                <a:solidFill>
                  <a:srgbClr val="273582"/>
                </a:solidFill>
                <a:effectLst/>
                <a:latin typeface="Tahoma" panose="020B0604030504040204" pitchFamily="34" charset="0"/>
              </a:rPr>
              <a:t>يلا كلنا بصوت عالي           أنا مميزّ</a:t>
            </a:r>
          </a:p>
          <a:p>
            <a:pPr algn="ctr" rtl="1">
              <a:lnSpc>
                <a:spcPct val="150000"/>
              </a:lnSpc>
            </a:pPr>
            <a:r>
              <a:rPr lang="ar-LB" sz="5400" b="1" i="0" dirty="0">
                <a:solidFill>
                  <a:srgbClr val="273582"/>
                </a:solidFill>
                <a:effectLst/>
                <a:latin typeface="Tahoma" panose="020B0604030504040204" pitchFamily="34" charset="0"/>
              </a:rPr>
              <a:t>رح دلني حبك يا يسوع</a:t>
            </a:r>
          </a:p>
        </p:txBody>
      </p:sp>
    </p:spTree>
    <p:extLst>
      <p:ext uri="{BB962C8B-B14F-4D97-AF65-F5344CB8AC3E}">
        <p14:creationId xmlns:p14="http://schemas.microsoft.com/office/powerpoint/2010/main" val="520734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10680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15884" y="1171828"/>
            <a:ext cx="5805370"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ea typeface="Tahoma" panose="020B0604030504040204" pitchFamily="34" charset="0"/>
              </a:rPr>
              <a:t>اتكل على ربك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أتكل على ربك">
            <a:hlinkClick r:id="" action="ppaction://media"/>
            <a:extLst>
              <a:ext uri="{FF2B5EF4-FFF2-40B4-BE49-F238E27FC236}">
                <a16:creationId xmlns:a16="http://schemas.microsoft.com/office/drawing/2014/main" id="{9FE57312-D59A-4E49-BEC9-FDB2E518A8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956" y="608917"/>
            <a:ext cx="609600" cy="609600"/>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6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619180"/>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113329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92424"/>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خايف بعرف الله حدي وهو كل شي شايف)٢ </a:t>
            </a:r>
            <a:endParaRPr lang="en-US" sz="5400" b="1" dirty="0">
              <a:solidFill>
                <a:srgbClr val="273582"/>
              </a:solidFill>
            </a:endParaRPr>
          </a:p>
          <a:p>
            <a:pPr algn="ctr" rtl="1">
              <a:lnSpc>
                <a:spcPct val="150000"/>
              </a:lnSpc>
            </a:pPr>
            <a:endParaRPr lang="en-US" sz="5400" b="1" dirty="0">
              <a:solidFill>
                <a:srgbClr val="273582"/>
              </a:solidFill>
            </a:endParaRPr>
          </a:p>
          <a:p>
            <a:pPr algn="ctr" rtl="1">
              <a:lnSpc>
                <a:spcPct val="150000"/>
              </a:lnSpc>
            </a:pPr>
            <a:r>
              <a:rPr lang="ar-LB" sz="5400" b="1" dirty="0">
                <a:solidFill>
                  <a:srgbClr val="273582"/>
                </a:solidFill>
              </a:rPr>
              <a:t>(اتذكر انه مكتوب إنك أنت محبوب )٢ دايماً ضل متذكر وقووووول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021887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1807447"/>
            <a:ext cx="9159203"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(اتّكل على ربّك من كل قلبك صلِّ بيسمع صلاتك لأنه بيحبك)٢</a:t>
            </a:r>
            <a:endParaRPr lang="ar-LB" sz="60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1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302150"/>
            <a:ext cx="9159203" cy="6170856"/>
          </a:xfrm>
          <a:prstGeom prst="rect">
            <a:avLst/>
          </a:prstGeom>
        </p:spPr>
        <p:txBody>
          <a:bodyPr wrap="square">
            <a:spAutoFit/>
          </a:bodyPr>
          <a:lstStyle/>
          <a:p>
            <a:pPr algn="ctr" rtl="1">
              <a:lnSpc>
                <a:spcPct val="150000"/>
              </a:lnSpc>
            </a:pPr>
            <a:r>
              <a:rPr lang="ar-LB" sz="5400" b="1" dirty="0">
                <a:solidFill>
                  <a:srgbClr val="273582"/>
                </a:solidFill>
              </a:rPr>
              <a:t>(لما بكون متضايق وحس اني</a:t>
            </a:r>
            <a:r>
              <a:rPr lang="en-US" sz="5400" b="1" dirty="0">
                <a:solidFill>
                  <a:srgbClr val="273582"/>
                </a:solidFill>
              </a:rPr>
              <a:t> </a:t>
            </a:r>
            <a:r>
              <a:rPr lang="ar-LB" sz="5400" b="1" dirty="0">
                <a:solidFill>
                  <a:srgbClr val="273582"/>
                </a:solidFill>
              </a:rPr>
              <a:t>كتير</a:t>
            </a:r>
            <a:r>
              <a:rPr lang="en-US" sz="5400" b="1" dirty="0">
                <a:solidFill>
                  <a:srgbClr val="273582"/>
                </a:solidFill>
              </a:rPr>
              <a:t> </a:t>
            </a:r>
            <a:r>
              <a:rPr lang="ar-LB" sz="5400" b="1" dirty="0">
                <a:solidFill>
                  <a:srgbClr val="273582"/>
                </a:solidFill>
              </a:rPr>
              <a:t>خايف بعرف الله حدي هو كل شي شايف)٢</a:t>
            </a:r>
          </a:p>
          <a:p>
            <a:pPr algn="ctr" rtl="1">
              <a:lnSpc>
                <a:spcPct val="150000"/>
              </a:lnSpc>
            </a:pPr>
            <a:r>
              <a:rPr lang="ar-LB" sz="5400" b="1" dirty="0">
                <a:solidFill>
                  <a:srgbClr val="273582"/>
                </a:solidFill>
              </a:rPr>
              <a:t> </a:t>
            </a:r>
          </a:p>
          <a:p>
            <a:pPr algn="ctr" rtl="1">
              <a:lnSpc>
                <a:spcPct val="150000"/>
              </a:lnSpc>
            </a:pPr>
            <a:r>
              <a:rPr lang="ar-LB" sz="5400" b="1" dirty="0">
                <a:solidFill>
                  <a:srgbClr val="273582"/>
                </a:solidFill>
              </a:rPr>
              <a:t>(بعرف أنه مكتوب اني</a:t>
            </a:r>
            <a:r>
              <a:rPr lang="en-US" sz="5400" b="1" dirty="0">
                <a:solidFill>
                  <a:srgbClr val="273582"/>
                </a:solidFill>
              </a:rPr>
              <a:t> </a:t>
            </a:r>
            <a:r>
              <a:rPr lang="ar-LB" sz="5400" b="1" dirty="0">
                <a:solidFill>
                  <a:srgbClr val="273582"/>
                </a:solidFill>
              </a:rPr>
              <a:t>أنا محبوب)٢ </a:t>
            </a:r>
          </a:p>
          <a:p>
            <a:pPr algn="ctr" rtl="1">
              <a:lnSpc>
                <a:spcPct val="150000"/>
              </a:lnSpc>
            </a:pPr>
            <a:r>
              <a:rPr lang="ar-LB" sz="5400" b="1" dirty="0">
                <a:solidFill>
                  <a:srgbClr val="273582"/>
                </a:solidFill>
              </a:rPr>
              <a:t>رح دايماً ضل متذكّر ورح قووووول </a:t>
            </a: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7668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1726261"/>
            <a:ext cx="9159203" cy="2951064"/>
          </a:xfrm>
          <a:prstGeom prst="rect">
            <a:avLst/>
          </a:prstGeom>
        </p:spPr>
        <p:txBody>
          <a:bodyPr wrap="square">
            <a:spAutoFit/>
          </a:bodyPr>
          <a:lstStyle/>
          <a:p>
            <a:pPr algn="ctr" rtl="1">
              <a:lnSpc>
                <a:spcPct val="150000"/>
              </a:lnSpc>
            </a:pPr>
            <a:r>
              <a:rPr lang="ar-LB" sz="6600" b="1" dirty="0">
                <a:solidFill>
                  <a:srgbClr val="273582"/>
                </a:solidFill>
              </a:rPr>
              <a:t>باتكل على ربي من كل قلبي بصلي بيسمع صلاتي لأنه بيحبني </a:t>
            </a:r>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31914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260438"/>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7200" b="0" i="0" dirty="0">
                <a:solidFill>
                  <a:srgbClr val="7030A0"/>
                </a:solidFill>
                <a:effectLst/>
                <a:latin typeface="Tahoma" panose="020B0604030504040204" pitchFamily="34" charset="0"/>
              </a:rPr>
              <a:t>إلهي كبيرٌ</a:t>
            </a:r>
            <a:endParaRPr lang="ar-SA" sz="72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الهي كبير">
            <a:hlinkClick r:id="" action="ppaction://media"/>
            <a:extLst>
              <a:ext uri="{FF2B5EF4-FFF2-40B4-BE49-F238E27FC236}">
                <a16:creationId xmlns:a16="http://schemas.microsoft.com/office/drawing/2014/main" id="{BFC77F12-CAC3-48ED-B052-D677B15E5E6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25091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2141250"/>
            <a:ext cx="9159203"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r>
              <a:rPr lang="ar-LB" sz="5400" i="0" dirty="0">
                <a:solidFill>
                  <a:srgbClr val="273582"/>
                </a:solidFill>
                <a:effectLst/>
                <a:latin typeface="Tahoma" panose="020B0604030504040204" pitchFamily="34" charset="0"/>
              </a:rPr>
              <a:t>)</a:t>
            </a:r>
            <a:r>
              <a:rPr lang="en-US" sz="5400" b="0" i="0" dirty="0">
                <a:solidFill>
                  <a:srgbClr val="000000"/>
                </a:solidFill>
                <a:effectLst/>
                <a:latin typeface="Tahoma" panose="020B0604030504040204" pitchFamily="34" charset="0"/>
              </a:rPr>
              <a:t> </a:t>
            </a:r>
            <a:r>
              <a:rPr lang="en-US" sz="5400" b="1" i="0" dirty="0">
                <a:solidFill>
                  <a:srgbClr val="273582"/>
                </a:solidFill>
                <a:effectLst/>
                <a:latin typeface="Tahoma" panose="020B0604030504040204" pitchFamily="34" charset="0"/>
              </a:rPr>
              <a:t>٢</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828054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24714"/>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سلطان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Sultan yasou3">
            <a:hlinkClick r:id="" action="ppaction://media"/>
            <a:extLst>
              <a:ext uri="{FF2B5EF4-FFF2-40B4-BE49-F238E27FC236}">
                <a16:creationId xmlns:a16="http://schemas.microsoft.com/office/drawing/2014/main" id="{7E5FA558-44C3-4388-8405-1B4478CD7F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92501" y="701675"/>
            <a:ext cx="609600" cy="609600"/>
          </a:xfrm>
          <a:prstGeom prst="rect">
            <a:avLst/>
          </a:prstGeom>
        </p:spPr>
      </p:pic>
    </p:spTree>
    <p:extLst>
      <p:ext uri="{BB962C8B-B14F-4D97-AF65-F5344CB8AC3E}">
        <p14:creationId xmlns:p14="http://schemas.microsoft.com/office/powerpoint/2010/main" val="3758504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1">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فله الجبال وله البحار</a:t>
            </a:r>
          </a:p>
          <a:p>
            <a:pPr algn="ctr" rtl="1">
              <a:lnSpc>
                <a:spcPct val="150000"/>
              </a:lnSpc>
            </a:pPr>
            <a:r>
              <a:rPr lang="ar-LB" sz="5400" b="1" i="0" dirty="0">
                <a:solidFill>
                  <a:srgbClr val="273582"/>
                </a:solidFill>
                <a:effectLst/>
                <a:latin typeface="Tahoma" panose="020B0604030504040204" pitchFamily="34" charset="0"/>
              </a:rPr>
              <a:t>والسموات صنع يديه </a:t>
            </a:r>
          </a:p>
        </p:txBody>
      </p:sp>
    </p:spTree>
    <p:extLst>
      <p:ext uri="{BB962C8B-B14F-4D97-AF65-F5344CB8AC3E}">
        <p14:creationId xmlns:p14="http://schemas.microsoft.com/office/powerpoint/2010/main" val="229239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p>
        </p:txBody>
      </p:sp>
    </p:spTree>
    <p:extLst>
      <p:ext uri="{BB962C8B-B14F-4D97-AF65-F5344CB8AC3E}">
        <p14:creationId xmlns:p14="http://schemas.microsoft.com/office/powerpoint/2010/main" val="1033081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i="0" dirty="0">
                <a:solidFill>
                  <a:srgbClr val="273582"/>
                </a:solidFill>
                <a:effectLst/>
                <a:latin typeface="Tahoma" panose="020B0604030504040204" pitchFamily="34" charset="0"/>
              </a:rPr>
              <a:t>لا شيء يستحيل عليه</a:t>
            </a:r>
          </a:p>
        </p:txBody>
      </p:sp>
    </p:spTree>
    <p:extLst>
      <p:ext uri="{BB962C8B-B14F-4D97-AF65-F5344CB8AC3E}">
        <p14:creationId xmlns:p14="http://schemas.microsoft.com/office/powerpoint/2010/main" val="253973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1810510"/>
            <a:ext cx="9159203"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فله الجبال وله البحار</a:t>
            </a:r>
          </a:p>
          <a:p>
            <a:pPr algn="ctr" rtl="1">
              <a:lnSpc>
                <a:spcPct val="150000"/>
              </a:lnSpc>
            </a:pPr>
            <a:r>
              <a:rPr lang="ar-LB" sz="5400" b="1" i="0" dirty="0">
                <a:solidFill>
                  <a:srgbClr val="273582"/>
                </a:solidFill>
                <a:effectLst/>
                <a:latin typeface="Tahoma" panose="020B0604030504040204" pitchFamily="34" charset="0"/>
              </a:rPr>
              <a:t>والسموات صنع يديه </a:t>
            </a:r>
          </a:p>
        </p:txBody>
      </p:sp>
    </p:spTree>
    <p:extLst>
      <p:ext uri="{BB962C8B-B14F-4D97-AF65-F5344CB8AC3E}">
        <p14:creationId xmlns:p14="http://schemas.microsoft.com/office/powerpoint/2010/main" val="13055957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41300" y="1769338"/>
            <a:ext cx="9159203" cy="2428485"/>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إلهي كبيرٌ قويٌ قديرٌ</a:t>
            </a:r>
          </a:p>
          <a:p>
            <a:pPr algn="ctr" rtl="1">
              <a:lnSpc>
                <a:spcPct val="150000"/>
              </a:lnSpc>
            </a:pPr>
            <a:r>
              <a:rPr lang="ar-LB" sz="5400" b="1"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لا شيء يستحيل عليه)</a:t>
            </a:r>
            <a:r>
              <a:rPr lang="en-US" sz="5400" b="1" i="0" dirty="0">
                <a:solidFill>
                  <a:srgbClr val="273582"/>
                </a:solidFill>
                <a:effectLst/>
                <a:latin typeface="Tahoma" panose="020B0604030504040204" pitchFamily="34" charset="0"/>
              </a:rPr>
              <a:t> ٣</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470893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35665" y="633730"/>
            <a:ext cx="7881478"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لعبة: </a:t>
            </a:r>
            <a:r>
              <a:rPr lang="ar-LB" sz="8800" b="1" dirty="0">
                <a:solidFill>
                  <a:srgbClr val="7030A0"/>
                </a:solidFill>
              </a:rPr>
              <a:t>بيكاسو الأعمى</a:t>
            </a:r>
            <a:endParaRPr lang="ar-SA" sz="8800" b="1" dirty="0">
              <a:ln/>
              <a:solidFill>
                <a:srgbClr val="7030A0"/>
              </a:solidFill>
              <a:latin typeface="Tahoma" panose="020B0604030504040204" pitchFamily="34" charset="0"/>
              <a:ea typeface="Tahoma" panose="020B0604030504040204" pitchFamily="34" charset="0"/>
            </a:endParaRPr>
          </a:p>
        </p:txBody>
      </p:sp>
      <p:pic>
        <p:nvPicPr>
          <p:cNvPr id="7" name="Picture 6" descr="Graphical user interface&#10;&#10;Description automatically generated">
            <a:extLst>
              <a:ext uri="{FF2B5EF4-FFF2-40B4-BE49-F238E27FC236}">
                <a16:creationId xmlns:a16="http://schemas.microsoft.com/office/drawing/2014/main" id="{F5F1B929-2D81-4642-9C18-E8B30F6F73B2}"/>
              </a:ext>
            </a:extLst>
          </p:cNvPr>
          <p:cNvPicPr>
            <a:picLocks noChangeAspect="1"/>
          </p:cNvPicPr>
          <p:nvPr/>
        </p:nvPicPr>
        <p:blipFill>
          <a:blip r:embed="rId3"/>
          <a:stretch>
            <a:fillRect/>
          </a:stretch>
        </p:blipFill>
        <p:spPr>
          <a:xfrm>
            <a:off x="3263164" y="1995867"/>
            <a:ext cx="4780996" cy="4532385"/>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52F4DEEE-3B28-4EE1-9794-F1F68B4D151C}"/>
              </a:ext>
            </a:extLst>
          </p:cNvPr>
          <p:cNvPicPr>
            <a:picLocks noChangeAspect="1"/>
          </p:cNvPicPr>
          <p:nvPr/>
        </p:nvPicPr>
        <p:blipFill>
          <a:blip r:embed="rId4"/>
          <a:stretch>
            <a:fillRect/>
          </a:stretch>
        </p:blipFill>
        <p:spPr>
          <a:xfrm rot="373361">
            <a:off x="5985797" y="2153378"/>
            <a:ext cx="1532917" cy="1532917"/>
          </a:xfrm>
          <a:prstGeom prst="rect">
            <a:avLst/>
          </a:prstGeom>
        </p:spPr>
      </p:pic>
      <p:pic>
        <p:nvPicPr>
          <p:cNvPr id="2" name="Picture 1">
            <a:extLst>
              <a:ext uri="{FF2B5EF4-FFF2-40B4-BE49-F238E27FC236}">
                <a16:creationId xmlns:a16="http://schemas.microsoft.com/office/drawing/2014/main" id="{AF4AB7BB-547D-F84E-6B54-7F8B23B86D0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41188" y="0"/>
            <a:ext cx="2850812" cy="2103899"/>
          </a:xfrm>
          <a:prstGeom prst="rect">
            <a:avLst/>
          </a:prstGeom>
        </p:spPr>
      </p:pic>
    </p:spTree>
    <p:extLst>
      <p:ext uri="{BB962C8B-B14F-4D97-AF65-F5344CB8AC3E}">
        <p14:creationId xmlns:p14="http://schemas.microsoft.com/office/powerpoint/2010/main" val="86369965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FE2BB1-BD29-4D74-9865-FD7561ECC977}"/>
              </a:ext>
            </a:extLst>
          </p:cNvPr>
          <p:cNvPicPr>
            <a:picLocks noChangeAspect="1"/>
          </p:cNvPicPr>
          <p:nvPr/>
        </p:nvPicPr>
        <p:blipFill>
          <a:blip r:embed="rId3"/>
          <a:stretch>
            <a:fillRect/>
          </a:stretch>
        </p:blipFill>
        <p:spPr>
          <a:xfrm rot="16200000">
            <a:off x="3396458" y="979263"/>
            <a:ext cx="4617209" cy="649621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739403" y="689742"/>
            <a:ext cx="5939447"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الدَّرس</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612686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C48E9E35-6AE1-E2DA-C180-436FA0BEAE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1120" y="0"/>
            <a:ext cx="3230880" cy="2384389"/>
          </a:xfrm>
          <a:prstGeom prst="rect">
            <a:avLst/>
          </a:prstGeom>
        </p:spPr>
      </p:pic>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732420" y="362216"/>
            <a:ext cx="2743059"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بارتيماوس</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5072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0201086D-B173-48D2-807F-E8C5753042E2}"/>
              </a:ext>
            </a:extLst>
          </p:cNvPr>
          <p:cNvPicPr>
            <a:picLocks noChangeAspect="1"/>
          </p:cNvPicPr>
          <p:nvPr/>
        </p:nvPicPr>
        <p:blipFill>
          <a:blip r:embed="rId3"/>
          <a:stretch>
            <a:fillRect/>
          </a:stretch>
        </p:blipFill>
        <p:spPr>
          <a:xfrm>
            <a:off x="2497999" y="2738659"/>
            <a:ext cx="7376232" cy="3682584"/>
          </a:xfrm>
          <a:prstGeom prst="rect">
            <a:avLst/>
          </a:prstGeom>
        </p:spPr>
      </p:pic>
      <p:pic>
        <p:nvPicPr>
          <p:cNvPr id="4" name="Picture 3">
            <a:extLst>
              <a:ext uri="{FF2B5EF4-FFF2-40B4-BE49-F238E27FC236}">
                <a16:creationId xmlns:a16="http://schemas.microsoft.com/office/drawing/2014/main" id="{E5F4EB35-2EE9-D455-8BC5-3479532DB1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B42375D3-F80C-4254-AA0E-966A1B8DA808}"/>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10;&#10;Description automatically generated with low confidence">
            <a:extLst>
              <a:ext uri="{FF2B5EF4-FFF2-40B4-BE49-F238E27FC236}">
                <a16:creationId xmlns:a16="http://schemas.microsoft.com/office/drawing/2014/main" id="{0E65C0E4-F9FA-48CE-8694-6D0EB34CC221}"/>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2117231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B944B430-969A-4EC2-B626-6775EE279D22}"/>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9C1AB2-7BC8-4055-ACDC-5530E3B6FC5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65A1E956-D856-418C-A114-D5C3460E603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27528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375424-DEDA-4D58-89F7-F0F6BED929B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7795006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353336"/>
            <a:ext cx="9453718" cy="323165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وَادْعُنِي فِي يَوْمِ الضِّيقِ أُنْقِذْكَ فَتُمَجِّدَنِي.</a:t>
            </a:r>
            <a:br>
              <a:rPr lang="ar-LB" sz="5400" dirty="0">
                <a:solidFill>
                  <a:srgbClr val="7030A0"/>
                </a:solidFill>
              </a:rPr>
            </a:br>
            <a:r>
              <a:rPr lang="ar-LB" sz="5400" b="0" i="0" dirty="0">
                <a:solidFill>
                  <a:srgbClr val="7030A0"/>
                </a:solidFill>
                <a:effectLst/>
                <a:latin typeface="Tahoma" panose="020B0604030504040204" pitchFamily="34" charset="0"/>
              </a:rPr>
              <a:t>مزمور ٥٠ : ١٥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8F1B6D07-236E-AEA1-4E4C-1F18A4A1AF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061729"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852124" y="380322"/>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955AFBFD-83EE-132C-4BFE-A70D4EDA07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59733" y="153987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63012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22635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8800" b="1" dirty="0">
                <a:ln/>
                <a:solidFill>
                  <a:srgbClr val="00B050"/>
                </a:solidFill>
                <a:latin typeface="Tahoma" panose="020B0604030504040204" pitchFamily="34" charset="0"/>
                <a:ea typeface="Tahoma" panose="020B0604030504040204" pitchFamily="34" charset="0"/>
              </a:rPr>
              <a:t>درس</a:t>
            </a:r>
            <a:r>
              <a:rPr lang="ar-SA" sz="8800" b="1" dirty="0">
                <a:ln/>
                <a:solidFill>
                  <a:srgbClr val="00B050"/>
                </a:solidFill>
                <a:latin typeface="Tahoma" panose="020B0604030504040204" pitchFamily="34" charset="0"/>
                <a:ea typeface="Tahoma" panose="020B0604030504040204" pitchFamily="34" charset="0"/>
              </a:rPr>
              <a:t> الإيضاح</a:t>
            </a: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4972183" y="3932278"/>
            <a:ext cx="4833602" cy="2454270"/>
          </a:xfrm>
          <a:prstGeom prst="rect">
            <a:avLst/>
          </a:prstGeom>
        </p:spPr>
      </p:pic>
      <p:pic>
        <p:nvPicPr>
          <p:cNvPr id="2" name="Picture 1">
            <a:extLst>
              <a:ext uri="{FF2B5EF4-FFF2-40B4-BE49-F238E27FC236}">
                <a16:creationId xmlns:a16="http://schemas.microsoft.com/office/drawing/2014/main" id="{36A9CD17-F430-68EC-2FA7-0CBFCC0F8E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8F24C3-467E-9F2D-C717-60E9D048F300}"/>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3C0057F6-8BFE-12DE-9FA0-EFA5CF8EF9C9}"/>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E18C1CAB-5AC3-51CC-12EA-D59452811DAC}"/>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5E2190C-E946-44D3-41E2-36D9CBAAE989}"/>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DBAE4E8-94DB-11E8-4DB9-F28B72581977}"/>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3C104BA-8A21-7303-0B39-5A55D6941FBA}"/>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FA3B8B0-9B98-C37E-C3FC-445636BA4C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1398918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تعا وشوف سلطان الله </a:t>
            </a:r>
          </a:p>
          <a:p>
            <a:pPr algn="ctr" rtl="1">
              <a:lnSpc>
                <a:spcPct val="150000"/>
              </a:lnSpc>
            </a:pPr>
            <a:r>
              <a:rPr lang="ar-LB" sz="6000" b="1" i="0" dirty="0">
                <a:solidFill>
                  <a:srgbClr val="273582"/>
                </a:solidFill>
                <a:effectLst/>
                <a:latin typeface="Tahoma" panose="020B0604030504040204" pitchFamily="34" charset="0"/>
              </a:rPr>
              <a:t>بيقدر يشفي األمراض كللا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تعا وشوف الله بيشفيك</a:t>
            </a:r>
          </a:p>
          <a:p>
            <a:pPr algn="ctr" rtl="1">
              <a:lnSpc>
                <a:spcPct val="150000"/>
              </a:lnSpc>
            </a:pPr>
            <a:r>
              <a:rPr lang="ar-LB" sz="6000" b="1" i="0" dirty="0">
                <a:solidFill>
                  <a:srgbClr val="273582"/>
                </a:solidFill>
                <a:effectLst/>
                <a:latin typeface="Tahoma" panose="020B0604030504040204" pitchFamily="34" charset="0"/>
              </a:rPr>
              <a:t>هو عايش فيني وفيك</a:t>
            </a:r>
          </a:p>
        </p:txBody>
      </p:sp>
    </p:spTree>
    <p:extLst>
      <p:ext uri="{BB962C8B-B14F-4D97-AF65-F5344CB8AC3E}">
        <p14:creationId xmlns:p14="http://schemas.microsoft.com/office/powerpoint/2010/main" val="3379742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398217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805519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485128"/>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أكيد هو بيسمع صوتك</a:t>
            </a:r>
          </a:p>
          <a:p>
            <a:pPr algn="ctr" rtl="1">
              <a:lnSpc>
                <a:spcPct val="150000"/>
              </a:lnSpc>
            </a:pPr>
            <a:r>
              <a:rPr lang="ar-LB" sz="6000" b="1" i="0" dirty="0">
                <a:solidFill>
                  <a:srgbClr val="273582"/>
                </a:solidFill>
                <a:effectLst/>
                <a:latin typeface="Tahoma" panose="020B0604030504040204" pitchFamily="34" charset="0"/>
              </a:rPr>
              <a:t>جرب مرة طلوب منو</a:t>
            </a:r>
          </a:p>
          <a:p>
            <a:pPr algn="ctr" rtl="1">
              <a:lnSpc>
                <a:spcPct val="150000"/>
              </a:lnSpc>
            </a:pPr>
            <a:r>
              <a:rPr lang="ar-LB" sz="6000" b="1" i="0" dirty="0">
                <a:solidFill>
                  <a:srgbClr val="273582"/>
                </a:solidFill>
                <a:effectLst/>
                <a:latin typeface="Tahoma" panose="020B0604030504040204" pitchFamily="34" charset="0"/>
              </a:rPr>
              <a:t>هو ديماً موجود جنبك</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هو عايش ودايماً حدك</a:t>
            </a:r>
          </a:p>
        </p:txBody>
      </p:sp>
    </p:spTree>
    <p:extLst>
      <p:ext uri="{BB962C8B-B14F-4D97-AF65-F5344CB8AC3E}">
        <p14:creationId xmlns:p14="http://schemas.microsoft.com/office/powerpoint/2010/main" val="3157283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TotalTime>
  <Words>1908</Words>
  <Application>Microsoft Macintosh PowerPoint</Application>
  <PresentationFormat>Widescreen</PresentationFormat>
  <Paragraphs>250</Paragraphs>
  <Slides>47</Slides>
  <Notes>18</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459</cp:revision>
  <dcterms:created xsi:type="dcterms:W3CDTF">2020-02-20T11:27:55Z</dcterms:created>
  <dcterms:modified xsi:type="dcterms:W3CDTF">2022-07-20T08:46:10Z</dcterms:modified>
</cp:coreProperties>
</file>